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  <p:sldId id="257" r:id="rId5"/>
    <p:sldId id="258" r:id="rId6"/>
    <p:sldId id="261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7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7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5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2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9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21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23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37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97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5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79E24D-998D-449B-AFE9-8A82F31B8717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517574-701F-4403-AA9B-08631171DE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2E38-25A9-402F-864F-25E2B4D58C8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E9E8-C1F1-4DF3-813C-C6142EADA60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Proces AREÁL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2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Uskutečněné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Duben / květen 2015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dotazníky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Jaké vidíme potřeby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prostory v salesiánském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centru?</a:t>
            </a:r>
            <a:endParaRPr lang="cs-CZ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Červen 2015 výběr 4 nosných témat na základě dohody faráře, ředitele komunity, ředitele střediska a provinciálního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ekonoma (G4)</a:t>
            </a: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Červenec / srpen 2015 pracovní skupiny za farnost, komunitu, středisko.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Září 2015 rozhodnutí o změně.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Únor 2016 zadání architektům.</a:t>
            </a:r>
          </a:p>
        </p:txBody>
      </p:sp>
    </p:spTree>
    <p:extLst>
      <p:ext uri="{BB962C8B-B14F-4D97-AF65-F5344CB8AC3E}">
        <p14:creationId xmlns:p14="http://schemas.microsoft.com/office/powerpoint/2010/main" val="5637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témata k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VÝRAZNĚ ZLEPŠIT PODMÍNKY VSTUPU DO AREÁLU A MINIMALIZOVAT BARIÉROVOST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mbria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OTEVŘÍT KOSTEL VEŘEJNOSTI A VYTVOŘIT MÍSTO SETKÁVÁNÍ S DUCHOVNÍMI SLUŽBAMI (FARNÍ “ORDINACE”)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mbria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NAVRHNOUT MÍSTA PRO SETKÁVÁNÍ, KTERÁ MOHOU SLOUŽIT VŠEM SKUPINÁM SALESIÁNSKÉHO CENTRA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mbria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ZLEPŠIT PROSTORY ORATOŘE  (VNITŘNÍ/VENKOVNÍ) ABY CO NEJLÉPE VYHOVOVALY POŽADAVKŮM PRO PRÁCI S MLÁDEŽÍ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 A VY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mbria"/>
              </a:rPr>
              <a:t>ŘEŠIT PROBLEMATIKU PARKOVIŠTĚ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473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165"/>
            <a:ext cx="8229600" cy="1600200"/>
          </a:xfrm>
        </p:spPr>
        <p:txBody>
          <a:bodyPr/>
          <a:lstStyle/>
          <a:p>
            <a:r>
              <a:rPr lang="cs-CZ" dirty="0" smtClean="0"/>
              <a:t>1. etapa vstup a farní 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Autofit/>
          </a:bodyPr>
          <a:lstStyle/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vstup do areálu SC umístěný v současném průjezdu fary a dnešního skladu provincie </a:t>
            </a:r>
            <a:endParaRPr lang="cs-CZ" sz="2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ctr"/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vybudování </a:t>
            </a:r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sociálního zázemí pro </a:t>
            </a:r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veřejnost</a:t>
            </a:r>
            <a:endParaRPr lang="cs-CZ" sz="2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přístup do boční kaple z budoucí recepce </a:t>
            </a:r>
            <a:endParaRPr lang="cs-CZ" sz="2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ctr"/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oddělení </a:t>
            </a:r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boční kaple od kostela (var. roletovými mřížemi)</a:t>
            </a:r>
          </a:p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předělit farní </a:t>
            </a:r>
            <a:r>
              <a:rPr lang="cs-CZ" sz="2500">
                <a:solidFill>
                  <a:schemeClr val="tx1"/>
                </a:solidFill>
                <a:latin typeface="Calibri" panose="020F0502020204030204" pitchFamily="34" charset="0"/>
              </a:rPr>
              <a:t>kancelář </a:t>
            </a:r>
            <a:r>
              <a:rPr lang="cs-CZ" sz="2500" smtClean="0">
                <a:solidFill>
                  <a:schemeClr val="tx1"/>
                </a:solidFill>
                <a:latin typeface="Calibri" panose="020F0502020204030204" pitchFamily="34" charset="0"/>
              </a:rPr>
              <a:t>příčkou </a:t>
            </a:r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a vytvořit tak oddělenou pracovnu a jednací místnost (farní ordinaci)</a:t>
            </a:r>
          </a:p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přístup do střediska </a:t>
            </a:r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zůstává přes </a:t>
            </a:r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patro </a:t>
            </a:r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kluboven</a:t>
            </a:r>
            <a:endParaRPr lang="cs-CZ" sz="25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6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-28576" y="264368"/>
            <a:ext cx="9172576" cy="6477000"/>
            <a:chOff x="-508001" y="2070100"/>
            <a:chExt cx="12230101" cy="647700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 rotWithShape="1">
            <a:blip r:embed="rId2"/>
            <a:srcRect l="4124" t="25521" r="27647" b="9027"/>
            <a:stretch/>
          </p:blipFill>
          <p:spPr>
            <a:xfrm>
              <a:off x="2844799" y="2070100"/>
              <a:ext cx="8877301" cy="4787900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 rotWithShape="1">
            <a:blip r:embed="rId3"/>
            <a:srcRect l="14763" t="6077" r="45022" b="5382"/>
            <a:stretch/>
          </p:blipFill>
          <p:spPr>
            <a:xfrm>
              <a:off x="-508001" y="2070100"/>
              <a:ext cx="5232401" cy="6477000"/>
            </a:xfrm>
            <a:prstGeom prst="rect">
              <a:avLst/>
            </a:prstGeom>
          </p:spPr>
        </p:pic>
      </p:grpSp>
      <p:cxnSp>
        <p:nvCxnSpPr>
          <p:cNvPr id="10" name="Přímá spojnice 9"/>
          <p:cNvCxnSpPr/>
          <p:nvPr/>
        </p:nvCxnSpPr>
        <p:spPr>
          <a:xfrm>
            <a:off x="1817914" y="598242"/>
            <a:ext cx="199208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817915" y="5801614"/>
            <a:ext cx="207781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817915" y="598246"/>
            <a:ext cx="0" cy="520337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7" idx="3"/>
          </p:cNvCxnSpPr>
          <p:nvPr/>
        </p:nvCxnSpPr>
        <p:spPr>
          <a:xfrm>
            <a:off x="3895726" y="3502868"/>
            <a:ext cx="275952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7" idx="3"/>
          </p:cNvCxnSpPr>
          <p:nvPr/>
        </p:nvCxnSpPr>
        <p:spPr>
          <a:xfrm flipV="1">
            <a:off x="3895725" y="3502868"/>
            <a:ext cx="0" cy="248738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6685189" y="605502"/>
            <a:ext cx="0" cy="270872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985658" y="605499"/>
            <a:ext cx="16995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3983355" y="1081571"/>
            <a:ext cx="74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průjezd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840605" y="292293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Možno zastavět, výklenek</a:t>
            </a:r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3132365" y="4419423"/>
            <a:ext cx="18288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Nájezdová rampa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2967" y="210212"/>
            <a:ext cx="244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Dále pokračuje podloubí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7165" y="3829709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&lt; Patro kluboven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23435" y="3829709"/>
            <a:ext cx="3737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Červeně jsou orámovány prostory, které vidíme jako vhodné k úpravě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372350" y="71581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FF0000"/>
                </a:solidFill>
              </a:rPr>
              <a:t>místo vrat pohyblivá mříž</a:t>
            </a:r>
          </a:p>
        </p:txBody>
      </p:sp>
      <p:cxnSp>
        <p:nvCxnSpPr>
          <p:cNvPr id="24" name="Přímá spojnice 23"/>
          <p:cNvCxnSpPr/>
          <p:nvPr/>
        </p:nvCxnSpPr>
        <p:spPr>
          <a:xfrm>
            <a:off x="6968763" y="609490"/>
            <a:ext cx="1699532" cy="0"/>
          </a:xfrm>
          <a:prstGeom prst="line">
            <a:avLst/>
          </a:prstGeom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165"/>
            <a:ext cx="8229600" cy="1600200"/>
          </a:xfrm>
        </p:spPr>
        <p:txBody>
          <a:bodyPr/>
          <a:lstStyle/>
          <a:p>
            <a:r>
              <a:rPr lang="cs-CZ" dirty="0" smtClean="0"/>
              <a:t>2. </a:t>
            </a:r>
            <a:r>
              <a:rPr lang="cs-CZ" dirty="0"/>
              <a:t>etapa vstup a farní 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zastavění farní terasy dalšími prostory (přístup do horního farního sálu, do farní knihovny apod., od případného výtahu)</a:t>
            </a:r>
          </a:p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výtah v prostoru přibližně, kde je dnes recepce (možnost budoucího využití i pro komerční oddělení budovy nad současnou provincií)</a:t>
            </a:r>
          </a:p>
          <a:p>
            <a:pPr lvl="1" fontAlgn="ctr"/>
            <a:r>
              <a:rPr lang="cs-CZ" sz="2500" dirty="0">
                <a:solidFill>
                  <a:schemeClr val="tx1"/>
                </a:solidFill>
                <a:latin typeface="Calibri" panose="020F0502020204030204" pitchFamily="34" charset="0"/>
              </a:rPr>
              <a:t>propojení recepce do sportovního areálu (při zrušení farního skladu přes stávající podloubí</a:t>
            </a:r>
            <a:r>
              <a:rPr lang="cs-CZ" sz="25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cs-CZ" sz="25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setkávání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ctr">
              <a:buNone/>
            </a:pPr>
            <a: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PRVNÍ ETAPA</a:t>
            </a:r>
          </a:p>
          <a:p>
            <a:pPr fontAlgn="ctr"/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j</a:t>
            </a:r>
            <a: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edna dvě židle u recepce a jinak stávající společenská místnost</a:t>
            </a:r>
          </a:p>
          <a:p>
            <a:pPr marL="0" lvl="0" indent="0" fontAlgn="ctr">
              <a:buNone/>
            </a:pPr>
            <a: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DRUHÁ ETAPA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ctr"/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využití stávajícího patra provincie pro místo setkávání </a:t>
            </a:r>
            <a:endParaRPr lang="cs-CZ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ctr"/>
            <a:r>
              <a:rPr lang="cs-CZ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NEBO zateplit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stávající průjezd, okna místo luxferů a využití WC na konci průjezdu jako sociální zázemí pro recepci </a:t>
            </a:r>
          </a:p>
        </p:txBody>
      </p:sp>
    </p:spTree>
    <p:extLst>
      <p:ext uri="{BB962C8B-B14F-4D97-AF65-F5344CB8AC3E}">
        <p14:creationId xmlns:p14="http://schemas.microsoft.com/office/powerpoint/2010/main" val="7671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ctr">
              <a:buNone/>
            </a:pPr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První etapa</a:t>
            </a:r>
            <a:endParaRPr lang="cs-CZ" sz="3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ctr"/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rekonstrukce vnitřních prostor oratoře</a:t>
            </a:r>
          </a:p>
          <a:p>
            <a:pPr marL="0" lvl="0" indent="0" fontAlgn="ctr">
              <a:buNone/>
            </a:pPr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Další řešení</a:t>
            </a:r>
            <a:endParaRPr lang="cs-CZ" sz="3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ctr"/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otočení skateparku a přemístění parkoviště hned za vjezd do areálu</a:t>
            </a:r>
          </a:p>
          <a:p>
            <a:pPr lvl="1" fontAlgn="ctr"/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udělání parkoviště na travnatém pásu vedle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hřiště</a:t>
            </a:r>
          </a:p>
          <a:p>
            <a:pPr lvl="1" font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Zvážit vybudování venkovního zázemí hřiště (šatna)</a:t>
            </a:r>
            <a:endParaRPr lang="cs-CZ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Zpracování studie do května 2016</a:t>
            </a:r>
          </a:p>
          <a:p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Připomínkování</a:t>
            </a:r>
          </a:p>
          <a:p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Hledání prostředků</a:t>
            </a:r>
          </a:p>
          <a:p>
            <a:r>
              <a:rPr lang="cs-CZ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Realizace – nejdříve léto 2017</a:t>
            </a:r>
            <a:endParaRPr lang="cs-CZ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239</TotalTime>
  <Words>280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Exekutivní</vt:lpstr>
      <vt:lpstr>Motiv Office</vt:lpstr>
      <vt:lpstr>Proces AREÁL</vt:lpstr>
      <vt:lpstr>Uskutečněné kroky</vt:lpstr>
      <vt:lpstr>4 témata k řešení</vt:lpstr>
      <vt:lpstr>1. etapa vstup a farní ordinace</vt:lpstr>
      <vt:lpstr>Prezentace aplikace PowerPoint</vt:lpstr>
      <vt:lpstr>2. etapa vstup a farní ordinace</vt:lpstr>
      <vt:lpstr>Místo setkávání</vt:lpstr>
      <vt:lpstr>Oratoř</vt:lpstr>
      <vt:lpstr>Co dál?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AREÁL</dc:title>
  <dc:creator>Václav Jiráček</dc:creator>
  <cp:lastModifiedBy>Václav Jiráček</cp:lastModifiedBy>
  <cp:revision>5</cp:revision>
  <dcterms:created xsi:type="dcterms:W3CDTF">2016-02-19T11:52:16Z</dcterms:created>
  <dcterms:modified xsi:type="dcterms:W3CDTF">2016-02-19T15:52:42Z</dcterms:modified>
</cp:coreProperties>
</file>